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sldIdLst>
    <p:sldId id="293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</p:sldIdLst>
  <p:sldSz cx="12192000" cy="6858000"/>
  <p:notesSz cx="6858000" cy="9144000"/>
  <p:defaultTextStyle>
    <a:defPPr lvl="0">
      <a:defRPr lang="pt-BR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7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01920-ADE1-4F8F-BACE-2131C7229952}" type="datetimeFigureOut">
              <a:rPr lang="pt-BR" smtClean="0"/>
              <a:t>22/08/2019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FC31-CB42-461E-9B99-1C73D5DED3F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9044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01920-ADE1-4F8F-BACE-2131C7229952}" type="datetimeFigureOut">
              <a:rPr lang="pt-BR" smtClean="0"/>
              <a:t>22/08/2019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FC31-CB42-461E-9B99-1C73D5DED3F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6084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01920-ADE1-4F8F-BACE-2131C7229952}" type="datetimeFigureOut">
              <a:rPr lang="pt-BR" smtClean="0"/>
              <a:t>22/08/2019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FC31-CB42-461E-9B99-1C73D5DED3F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4506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01920-ADE1-4F8F-BACE-2131C7229952}" type="datetimeFigureOut">
              <a:rPr lang="pt-BR" smtClean="0"/>
              <a:t>22/08/2019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FC31-CB42-461E-9B99-1C73D5DED3F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6672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01920-ADE1-4F8F-BACE-2131C7229952}" type="datetimeFigureOut">
              <a:rPr lang="pt-BR" smtClean="0"/>
              <a:t>22/08/2019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FC31-CB42-461E-9B99-1C73D5DED3F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7958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01920-ADE1-4F8F-BACE-2131C7229952}" type="datetimeFigureOut">
              <a:rPr lang="pt-BR" smtClean="0"/>
              <a:t>22/08/2019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FC31-CB42-461E-9B99-1C73D5DED3F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9473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01920-ADE1-4F8F-BACE-2131C7229952}" type="datetimeFigureOut">
              <a:rPr lang="pt-BR" smtClean="0"/>
              <a:t>22/08/2019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FC31-CB42-461E-9B99-1C73D5DED3F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5335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01920-ADE1-4F8F-BACE-2131C7229952}" type="datetimeFigureOut">
              <a:rPr lang="pt-BR" smtClean="0"/>
              <a:t>22/08/2019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FC31-CB42-461E-9B99-1C73D5DED3F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6487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01920-ADE1-4F8F-BACE-2131C7229952}" type="datetimeFigureOut">
              <a:rPr lang="pt-BR" smtClean="0"/>
              <a:t>22/08/2019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FC31-CB42-461E-9B99-1C73D5DED3F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0835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01920-ADE1-4F8F-BACE-2131C7229952}" type="datetimeFigureOut">
              <a:rPr lang="pt-BR" smtClean="0"/>
              <a:t>22/08/2019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FC31-CB42-461E-9B99-1C73D5DED3F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438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01920-ADE1-4F8F-BACE-2131C7229952}" type="datetimeFigureOut">
              <a:rPr lang="pt-BR" smtClean="0"/>
              <a:t>22/08/2019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FC31-CB42-461E-9B99-1C73D5DED3F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5858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01920-ADE1-4F8F-BACE-2131C7229952}" type="datetimeFigureOut">
              <a:rPr lang="pt-BR" smtClean="0"/>
              <a:t>22/08/2019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9FC31-CB42-461E-9B99-1C73D5DED3F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7119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TUTORIAL </a:t>
            </a:r>
            <a:r>
              <a:rPr lang="pt-BR" dirty="0" smtClean="0"/>
              <a:t>Winclada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Critério de otimalidade </a:t>
            </a:r>
            <a:r>
              <a:rPr lang="pt-BR" b="1" dirty="0" smtClean="0"/>
              <a:t>Parcimônia</a:t>
            </a:r>
            <a:endParaRPr lang="pt-BR" b="1" dirty="0" smtClean="0"/>
          </a:p>
          <a:p>
            <a:r>
              <a:rPr lang="pt-BR" sz="1800" dirty="0" smtClean="0"/>
              <a:t>Citação:</a:t>
            </a:r>
          </a:p>
          <a:p>
            <a:r>
              <a:rPr lang="en-US" sz="1800" b="1" dirty="0"/>
              <a:t>Nixon, K.C</a:t>
            </a:r>
            <a:r>
              <a:rPr lang="en-US" sz="1800" dirty="0"/>
              <a:t>. </a:t>
            </a:r>
            <a:r>
              <a:rPr lang="en-US" sz="1800" dirty="0" smtClean="0"/>
              <a:t>1999–2002. </a:t>
            </a:r>
            <a:r>
              <a:rPr lang="en-US" sz="1800" dirty="0" err="1"/>
              <a:t>Winclada</a:t>
            </a:r>
            <a:r>
              <a:rPr lang="en-US" sz="1800" dirty="0"/>
              <a:t>, Version 1.0000. Published </a:t>
            </a:r>
            <a:r>
              <a:rPr lang="en-US" sz="1800" dirty="0" smtClean="0"/>
              <a:t>by the </a:t>
            </a:r>
            <a:r>
              <a:rPr lang="en-US" sz="1800" dirty="0"/>
              <a:t>author. Ithaca, </a:t>
            </a:r>
            <a:r>
              <a:rPr lang="en-US" sz="1800" dirty="0" smtClean="0"/>
              <a:t>NY, USA</a:t>
            </a:r>
            <a:r>
              <a:rPr lang="en-US" sz="1800" b="1" dirty="0" smtClean="0"/>
              <a:t>.</a:t>
            </a:r>
            <a:endParaRPr lang="en-US" sz="1800" b="1" dirty="0"/>
          </a:p>
          <a:p>
            <a:r>
              <a:rPr lang="en-US" sz="1800" b="1" dirty="0" smtClean="0"/>
              <a:t>Nixon </a:t>
            </a:r>
            <a:r>
              <a:rPr lang="en-US" sz="1800" b="1" dirty="0"/>
              <a:t>K.C</a:t>
            </a:r>
            <a:r>
              <a:rPr lang="en-US" sz="1800" dirty="0"/>
              <a:t>. 2004. ASADO version 1.5 Beta. Published by the author. Ithaca, New York, USA.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2473716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77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743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25037" y="1210614"/>
            <a:ext cx="232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Digita traço para voltar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7458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08372" y="1825625"/>
            <a:ext cx="2040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Pro TNT </a:t>
            </a:r>
            <a:r>
              <a:rPr lang="pt-BR" smtClean="0"/>
              <a:t>poder abrir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6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881" y="0"/>
            <a:ext cx="1301115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 txBox="1"/>
          <p:nvPr/>
        </p:nvSpPr>
        <p:spPr>
          <a:xfrm>
            <a:off x="5280338" y="2266682"/>
            <a:ext cx="37341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Mudar de cima para baixo os estados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COLOCAR ? Aperte SHIFT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DESMARCAR COLUNA BOTÃO DIREITO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48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Para mexer com as árvores a gente usa o </a:t>
            </a:r>
            <a:r>
              <a:rPr lang="pt-BR" dirty="0" err="1" smtClean="0"/>
              <a:t>Winclada</a:t>
            </a:r>
            <a:endParaRPr lang="pt-BR" dirty="0" smtClean="0"/>
          </a:p>
          <a:p>
            <a:r>
              <a:rPr lang="pt-BR" dirty="0" smtClean="0"/>
              <a:t>Abrir primeiro matriz e depois a árvore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92299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63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75031" y="5992297"/>
            <a:ext cx="1015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retenção</a:t>
            </a:r>
            <a:endParaRPr lang="pt-BR" dirty="0"/>
          </a:p>
        </p:txBody>
      </p:sp>
      <p:sp>
        <p:nvSpPr>
          <p:cNvPr id="6" name="TextBox 5"/>
          <p:cNvSpPr txBox="1"/>
          <p:nvPr/>
        </p:nvSpPr>
        <p:spPr>
          <a:xfrm>
            <a:off x="2919264" y="5942568"/>
            <a:ext cx="1327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consistência</a:t>
            </a:r>
            <a:endParaRPr lang="pt-BR" dirty="0"/>
          </a:p>
        </p:txBody>
      </p:sp>
      <p:sp>
        <p:nvSpPr>
          <p:cNvPr id="7" name="TextBox 6"/>
          <p:cNvSpPr txBox="1"/>
          <p:nvPr/>
        </p:nvSpPr>
        <p:spPr>
          <a:xfrm>
            <a:off x="1377866" y="5899964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passos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95372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1545465" y="502276"/>
            <a:ext cx="759853" cy="425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89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56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937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0" y="5344732"/>
            <a:ext cx="528034" cy="965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89397" y="4726546"/>
            <a:ext cx="2438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Preciso de um consenso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81440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147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89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3155324" y="4790941"/>
            <a:ext cx="953037" cy="643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81848" y="5383369"/>
            <a:ext cx="3465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Colapsar os ramos não suportados.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FAZER SEMPRE!!!!!!!!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012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99245" y="154546"/>
            <a:ext cx="811369" cy="3477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790163" y="618186"/>
            <a:ext cx="1790164" cy="128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683357" y="497914"/>
            <a:ext cx="19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Enraíza na primeira</a:t>
            </a:r>
            <a:endParaRPr lang="pt-BR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96215" y="3799268"/>
            <a:ext cx="154546" cy="257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296214" y="4559121"/>
            <a:ext cx="103031" cy="373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73488" y="3464818"/>
            <a:ext cx="944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caracter</a:t>
            </a:r>
            <a:endParaRPr lang="pt-BR" dirty="0"/>
          </a:p>
        </p:txBody>
      </p:sp>
      <p:sp>
        <p:nvSpPr>
          <p:cNvPr id="14" name="TextBox 13"/>
          <p:cNvSpPr txBox="1"/>
          <p:nvPr/>
        </p:nvSpPr>
        <p:spPr>
          <a:xfrm>
            <a:off x="347729" y="4833428"/>
            <a:ext cx="815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estado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77310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210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4056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42520" y="2284413"/>
            <a:ext cx="5547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Faz isso para enraizar. </a:t>
            </a:r>
          </a:p>
          <a:p>
            <a:r>
              <a:rPr lang="pt-BR" dirty="0" smtClean="0"/>
              <a:t>Porque o programa enraíza na primeira espécie da matriz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0758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931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151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373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437882" y="6176963"/>
            <a:ext cx="5808372" cy="442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46249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3664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437882" y="515155"/>
            <a:ext cx="400318" cy="412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6047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2756079" y="2202287"/>
            <a:ext cx="4546242" cy="115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778839" y="2202287"/>
            <a:ext cx="2243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Índices </a:t>
            </a:r>
            <a:r>
              <a:rPr lang="pt-BR" dirty="0" smtClean="0"/>
              <a:t>dos caracteres</a:t>
            </a:r>
            <a:endParaRPr lang="pt-BR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1350135" y="1632733"/>
            <a:ext cx="4546242" cy="115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878024" y="1583004"/>
            <a:ext cx="114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caracteres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43079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2459865" y="1931831"/>
            <a:ext cx="4687910" cy="257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186760" y="1747165"/>
            <a:ext cx="4447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É bom rodar de novo mas desativando esses. </a:t>
            </a:r>
          </a:p>
          <a:p>
            <a:r>
              <a:rPr lang="pt-BR" dirty="0" smtClean="0"/>
              <a:t>Geralmente &lt;50.</a:t>
            </a:r>
          </a:p>
          <a:p>
            <a:r>
              <a:rPr lang="pt-BR" dirty="0" smtClean="0"/>
              <a:t>Olhar índices de cada </a:t>
            </a:r>
            <a:r>
              <a:rPr lang="pt-BR" dirty="0" smtClean="0"/>
              <a:t>caráter.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03071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4018208" y="579549"/>
            <a:ext cx="4687910" cy="206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847786" y="600945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Não </a:t>
            </a:r>
            <a:r>
              <a:rPr lang="pt-BR" dirty="0" smtClean="0"/>
              <a:t>ambígua</a:t>
            </a:r>
            <a:endParaRPr lang="pt-BR" dirty="0"/>
          </a:p>
        </p:txBody>
      </p:sp>
      <p:sp>
        <p:nvSpPr>
          <p:cNvPr id="8" name="TextBox 7"/>
          <p:cNvSpPr txBox="1"/>
          <p:nvPr/>
        </p:nvSpPr>
        <p:spPr>
          <a:xfrm>
            <a:off x="8176273" y="1581946"/>
            <a:ext cx="3496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Atenção com otimizações e índices </a:t>
            </a:r>
          </a:p>
          <a:p>
            <a:r>
              <a:rPr lang="pt-BR" dirty="0" smtClean="0"/>
              <a:t>para árvores de consenso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01640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109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90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68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4" name="Google Shape;24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5" name="Google Shape;25;p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92034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38670" y="2537138"/>
            <a:ext cx="5813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Organizar de forma lógica, da cabeça para a região posterior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48980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61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2112135" y="1210614"/>
            <a:ext cx="3232597" cy="1275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537915" y="1120462"/>
            <a:ext cx="3989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Posso misturar aditivos com não aditivos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12962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16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</Words>
  <Application>Microsoft Office PowerPoint</Application>
  <PresentationFormat>Widescreen</PresentationFormat>
  <Paragraphs>35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TUTORIAL Winclada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 Winclada</dc:title>
  <cp:lastModifiedBy>Luiz Felipe Moretti Iniesta</cp:lastModifiedBy>
  <cp:revision>1</cp:revision>
  <dcterms:modified xsi:type="dcterms:W3CDTF">2019-08-22T15:04:33Z</dcterms:modified>
</cp:coreProperties>
</file>